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G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41148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Laagfrequent versterkers met 4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# Klasse G versterkers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Klasse G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21" y="539496"/>
            <a:ext cx="514355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G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811" y="539496"/>
            <a:ext cx="615237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Klasse G versterker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SUPPLY VOLTAGES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VPOS1 8 0 DC	+70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VNEG1 6 0 DC	-70V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VPOS2 5 0 DC	+20V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VNEG2 4 0 DC	-20V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 input source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VS1 1 0	DC 0 SIN(0V 48VPEAK 10KHZ)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basis Klasse G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 PUSH-PULL TRANSISTOR OUTPUT STAGE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Q1h 8 1 9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Q1s 9 12 2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Q2s 7 13 2 QPNP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Q2h 6 1 7 QPNP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Dpos 5 9 DNOM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Dneg 7 4 DNOM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*compensatie Vsat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Db1 1 12 DNOM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basis Klasse G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Db4 13 1 DNOM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Load resistance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RL1 2 0	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 NPN(BF=50)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QPNP PNP(BF=50)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DNOM D()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basis Klasse G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Stromen en Spanningen als functie van de tijd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686" y="539496"/>
            <a:ext cx="723062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Stromen als functie van de 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452" y="539496"/>
            <a:ext cx="6955096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